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65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3" r:id="rId13"/>
  </p:sldIdLst>
  <p:sldSz cx="5334000" cy="7562850"/>
  <p:notesSz cx="5334000" cy="75628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2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508BBB-2F1A-BAC8-0833-F909AED9CF84}" v="16" dt="2022-02-18T15:38:27.0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6"/>
    <p:restoredTop sz="94720"/>
  </p:normalViewPr>
  <p:slideViewPr>
    <p:cSldViewPr>
      <p:cViewPr varScale="1">
        <p:scale>
          <a:sx n="100" d="100"/>
          <a:sy n="100" d="100"/>
        </p:scale>
        <p:origin x="3354" y="90"/>
      </p:cViewPr>
      <p:guideLst>
        <p:guide orient="horz" pos="286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Jakubionek" userId="S::h.jakubionek@kuc.com.pl::26814b88-fd09-4b63-9525-a4244b1c87e7" providerId="AD" clId="Web-{CA508BBB-2F1A-BAC8-0833-F909AED9CF84}"/>
    <pc:docChg chg="modSld">
      <pc:chgData name="Hanna Jakubionek" userId="S::h.jakubionek@kuc.com.pl::26814b88-fd09-4b63-9525-a4244b1c87e7" providerId="AD" clId="Web-{CA508BBB-2F1A-BAC8-0833-F909AED9CF84}" dt="2022-02-18T15:38:27.079" v="9"/>
      <pc:docMkLst>
        <pc:docMk/>
      </pc:docMkLst>
      <pc:sldChg chg="addSp delSp modSp mod setBg">
        <pc:chgData name="Hanna Jakubionek" userId="S::h.jakubionek@kuc.com.pl::26814b88-fd09-4b63-9525-a4244b1c87e7" providerId="AD" clId="Web-{CA508BBB-2F1A-BAC8-0833-F909AED9CF84}" dt="2022-02-18T14:10:35.244" v="6"/>
        <pc:sldMkLst>
          <pc:docMk/>
          <pc:sldMk cId="0" sldId="259"/>
        </pc:sldMkLst>
        <pc:spChg chg="add del mod">
          <ac:chgData name="Hanna Jakubionek" userId="S::h.jakubionek@kuc.com.pl::26814b88-fd09-4b63-9525-a4244b1c87e7" providerId="AD" clId="Web-{CA508BBB-2F1A-BAC8-0833-F909AED9CF84}" dt="2022-02-18T14:10:22.556" v="5"/>
          <ac:spMkLst>
            <pc:docMk/>
            <pc:sldMk cId="0" sldId="259"/>
            <ac:spMk id="2" creationId="{4C5EC2F8-58EB-46F1-B578-EB410EA7D83B}"/>
          </ac:spMkLst>
        </pc:spChg>
      </pc:sldChg>
      <pc:sldChg chg="mod setBg">
        <pc:chgData name="Hanna Jakubionek" userId="S::h.jakubionek@kuc.com.pl::26814b88-fd09-4b63-9525-a4244b1c87e7" providerId="AD" clId="Web-{CA508BBB-2F1A-BAC8-0833-F909AED9CF84}" dt="2022-02-18T15:38:27.079" v="9"/>
        <pc:sldMkLst>
          <pc:docMk/>
          <pc:sldMk cId="0" sldId="263"/>
        </pc:sldMkLst>
      </pc:sldChg>
      <pc:sldChg chg="mod setBg">
        <pc:chgData name="Hanna Jakubionek" userId="S::h.jakubionek@kuc.com.pl::26814b88-fd09-4b63-9525-a4244b1c87e7" providerId="AD" clId="Web-{CA508BBB-2F1A-BAC8-0833-F909AED9CF84}" dt="2022-02-18T15:38:07.141" v="7"/>
        <pc:sldMkLst>
          <pc:docMk/>
          <pc:sldMk cId="4262876234" sldId="268"/>
        </pc:sldMkLst>
      </pc:sldChg>
      <pc:sldChg chg="mod setBg">
        <pc:chgData name="Hanna Jakubionek" userId="S::h.jakubionek@kuc.com.pl::26814b88-fd09-4b63-9525-a4244b1c87e7" providerId="AD" clId="Web-{CA508BBB-2F1A-BAC8-0833-F909AED9CF84}" dt="2022-02-18T15:38:18.423" v="8"/>
        <pc:sldMkLst>
          <pc:docMk/>
          <pc:sldMk cId="819908582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5328005" cy="6329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030" y="373197"/>
            <a:ext cx="4807938" cy="85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9455"/>
            <a:ext cx="480060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B3E6F48F-DDE5-4EA0-BBD5-C8BD1C01E83D}"/>
              </a:ext>
            </a:extLst>
          </p:cNvPr>
          <p:cNvSpPr txBox="1"/>
          <p:nvPr/>
        </p:nvSpPr>
        <p:spPr>
          <a:xfrm>
            <a:off x="3648767" y="6983163"/>
            <a:ext cx="119917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"/>
              </a:rPr>
              <a:t>Wojewódzki</a:t>
            </a:r>
            <a:endParaRPr lang="pl-PL" dirty="0">
              <a:solidFill>
                <a:schemeClr val="bg1">
                  <a:lumMod val="65000"/>
                </a:schemeClr>
              </a:solidFill>
              <a:latin typeface="Arial Narrow"/>
              <a:cs typeface="Calibri"/>
            </a:endParaRPr>
          </a:p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"/>
              </a:rPr>
              <a:t>Fundusz</a:t>
            </a:r>
          </a:p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"/>
              </a:rPr>
              <a:t>Ochrony Środowiska</a:t>
            </a: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xmlns="" id="{CA35CA08-AD1B-4A38-88AE-12E44C1B0E58}"/>
              </a:ext>
            </a:extLst>
          </p:cNvPr>
          <p:cNvSpPr/>
          <p:nvPr/>
        </p:nvSpPr>
        <p:spPr>
          <a:xfrm>
            <a:off x="3330036" y="7016855"/>
            <a:ext cx="347305" cy="352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4" name="Schemat blokowy: opóźnienie 3">
            <a:extLst>
              <a:ext uri="{FF2B5EF4-FFF2-40B4-BE49-F238E27FC236}">
                <a16:creationId xmlns:a16="http://schemas.microsoft.com/office/drawing/2014/main" xmlns="" id="{8C1B5081-3214-45AA-B969-3F098D436E4B}"/>
              </a:ext>
            </a:extLst>
          </p:cNvPr>
          <p:cNvSpPr/>
          <p:nvPr/>
        </p:nvSpPr>
        <p:spPr>
          <a:xfrm rot="5400000">
            <a:off x="4655135" y="7018804"/>
            <a:ext cx="385618" cy="390383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398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87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908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ole tekstowe 1">
            <a:extLst>
              <a:ext uri="{FF2B5EF4-FFF2-40B4-BE49-F238E27FC236}">
                <a16:creationId xmlns:a16="http://schemas.microsoft.com/office/drawing/2014/main" xmlns="" id="{375B7C74-8E9A-4092-A8F3-B2B1AB5A614F}"/>
              </a:ext>
            </a:extLst>
          </p:cNvPr>
          <p:cNvSpPr txBox="1"/>
          <p:nvPr/>
        </p:nvSpPr>
        <p:spPr>
          <a:xfrm>
            <a:off x="609600" y="2529215"/>
            <a:ext cx="45339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+mn-lt"/>
                <a:cs typeface="+mn-lt"/>
              </a:rPr>
              <a:t>SKORZYSTAJ </a:t>
            </a:r>
            <a:r>
              <a:rPr lang="pl-PL" sz="1100" b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+mn-lt"/>
                <a:cs typeface="+mn-lt"/>
              </a:rPr>
              <a:t>Z BEZPŁATNEJ </a:t>
            </a:r>
            <a:r>
              <a:rPr lang="pl-PL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+mn-lt"/>
                <a:cs typeface="+mn-lt"/>
              </a:rPr>
              <a:t>POMOCY W TWOJEJ GMINIE</a:t>
            </a:r>
          </a:p>
        </p:txBody>
      </p:sp>
      <p:sp>
        <p:nvSpPr>
          <p:cNvPr id="38" name="pole tekstowe 2">
            <a:extLst>
              <a:ext uri="{FF2B5EF4-FFF2-40B4-BE49-F238E27FC236}">
                <a16:creationId xmlns:a16="http://schemas.microsoft.com/office/drawing/2014/main" xmlns="" id="{8D4ACFC4-50F5-4255-AE5D-D4577E0868D7}"/>
              </a:ext>
            </a:extLst>
          </p:cNvPr>
          <p:cNvSpPr txBox="1"/>
          <p:nvPr/>
        </p:nvSpPr>
        <p:spPr>
          <a:xfrm>
            <a:off x="609600" y="1343025"/>
            <a:ext cx="4533900" cy="127727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l-PL" sz="1000" dirty="0">
                <a:latin typeface="Arial"/>
                <a:ea typeface="+mn-lt"/>
                <a:cs typeface="+mn-lt"/>
              </a:rPr>
              <a:t>Wojewódzki Fundusz Ochrony Środowiska i Gospodarki Wodnej </a:t>
            </a:r>
            <a:r>
              <a:rPr lang="pl-PL" sz="1000" dirty="0" smtClean="0">
                <a:latin typeface="Arial"/>
                <a:ea typeface="+mn-lt"/>
                <a:cs typeface="+mn-lt"/>
              </a:rPr>
              <a:t>w Zielonej Górze</a:t>
            </a:r>
            <a:endParaRPr lang="pl-PL" sz="1000" dirty="0">
              <a:latin typeface="Arial"/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pl-PL" sz="1000" dirty="0">
                <a:latin typeface="Arial"/>
                <a:ea typeface="+mn-lt"/>
                <a:cs typeface="+mn-lt"/>
              </a:rPr>
              <a:t>Adres</a:t>
            </a:r>
            <a:r>
              <a:rPr lang="pl-PL" sz="1000" dirty="0" smtClean="0">
                <a:latin typeface="Arial"/>
                <a:ea typeface="+mn-lt"/>
                <a:cs typeface="+mn-lt"/>
              </a:rPr>
              <a:t>: ul. Miodowa 11, 65-602 Zielona Góra </a:t>
            </a:r>
          </a:p>
          <a:p>
            <a:pPr>
              <a:lnSpc>
                <a:spcPct val="110000"/>
              </a:lnSpc>
            </a:pPr>
            <a:r>
              <a:rPr lang="pl-PL" sz="1000" dirty="0" smtClean="0">
                <a:latin typeface="Arial"/>
                <a:ea typeface="+mn-lt"/>
                <a:cs typeface="+mn-lt"/>
              </a:rPr>
              <a:t>Tel. 68 4196900 </a:t>
            </a:r>
          </a:p>
          <a:p>
            <a:pPr>
              <a:lnSpc>
                <a:spcPct val="110000"/>
              </a:lnSpc>
            </a:pPr>
            <a:r>
              <a:rPr lang="pl-PL" sz="1000" dirty="0" smtClean="0">
                <a:latin typeface="Arial"/>
                <a:ea typeface="+mn-lt"/>
                <a:cs typeface="+mn-lt"/>
              </a:rPr>
              <a:t>E-mail</a:t>
            </a:r>
            <a:r>
              <a:rPr lang="pl-PL" sz="1000" dirty="0">
                <a:latin typeface="Arial"/>
                <a:ea typeface="+mn-lt"/>
                <a:cs typeface="+mn-lt"/>
              </a:rPr>
              <a:t>: </a:t>
            </a:r>
            <a:r>
              <a:rPr lang="pl-PL" sz="1000" dirty="0" smtClean="0">
                <a:latin typeface="Arial"/>
                <a:ea typeface="+mn-lt"/>
                <a:cs typeface="+mn-lt"/>
              </a:rPr>
              <a:t>sekretariat@wfosigw.zgora.pl </a:t>
            </a:r>
            <a:r>
              <a:rPr lang="pl-PL" sz="1000" dirty="0">
                <a:latin typeface="Arial"/>
                <a:ea typeface="+mn-lt"/>
                <a:cs typeface="+mn-lt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pl-PL" sz="1000" dirty="0">
                <a:latin typeface="Arial"/>
                <a:ea typeface="+mn-lt"/>
                <a:cs typeface="+mn-lt"/>
              </a:rPr>
              <a:t>Strona www: </a:t>
            </a:r>
            <a:r>
              <a:rPr lang="pl-PL" sz="1000" dirty="0" smtClean="0">
                <a:latin typeface="Arial"/>
                <a:ea typeface="+mn-lt"/>
                <a:cs typeface="+mn-lt"/>
              </a:rPr>
              <a:t>wfosigw.zgora.pl</a:t>
            </a:r>
            <a:r>
              <a:rPr lang="pl-PL" sz="1000" dirty="0">
                <a:latin typeface="Arial"/>
                <a:ea typeface="+mn-lt"/>
                <a:cs typeface="+mn-lt"/>
              </a:rPr>
              <a:t> </a:t>
            </a:r>
            <a:endParaRPr lang="pl-PL" sz="1000" dirty="0">
              <a:latin typeface="Arial"/>
              <a:cs typeface="Calibri"/>
            </a:endParaRPr>
          </a:p>
          <a:p>
            <a:pPr>
              <a:lnSpc>
                <a:spcPct val="110000"/>
              </a:lnSpc>
            </a:pPr>
            <a:endParaRPr lang="pl-PL" sz="1000" dirty="0">
              <a:latin typeface="Arial"/>
              <a:cs typeface="Calibri"/>
            </a:endParaRP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xmlns="" id="{E577B430-B055-A542-972A-447FF9119AA9}"/>
              </a:ext>
            </a:extLst>
          </p:cNvPr>
          <p:cNvSpPr txBox="1"/>
          <p:nvPr/>
        </p:nvSpPr>
        <p:spPr>
          <a:xfrm>
            <a:off x="609600" y="2831045"/>
            <a:ext cx="4533900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l-PL" sz="1000" dirty="0">
                <a:latin typeface="Arial"/>
                <a:ea typeface="+mn-lt"/>
                <a:cs typeface="+mn-lt"/>
              </a:rPr>
              <a:t>GMINNY PUNKT KONSULTACYJNO-INFORMACYJNY PROGRAMU „CZYSTE POWIETRZE”</a:t>
            </a:r>
          </a:p>
          <a:p>
            <a:pPr>
              <a:lnSpc>
                <a:spcPct val="110000"/>
              </a:lnSpc>
            </a:pPr>
            <a:r>
              <a:rPr lang="pl-PL" sz="1000" dirty="0" smtClean="0">
                <a:latin typeface="Arial"/>
                <a:ea typeface="+mn-lt"/>
                <a:cs typeface="+mn-lt"/>
              </a:rPr>
              <a:t>Adres: ul. Rynek 13, 66-330 Pszczew</a:t>
            </a:r>
          </a:p>
          <a:p>
            <a:pPr>
              <a:lnSpc>
                <a:spcPct val="110000"/>
              </a:lnSpc>
            </a:pPr>
            <a:r>
              <a:rPr lang="pl-PL" sz="1000" dirty="0" smtClean="0">
                <a:latin typeface="Arial"/>
                <a:ea typeface="+mn-lt"/>
                <a:cs typeface="+mn-lt"/>
              </a:rPr>
              <a:t>Tel. 95 749 23 15 </a:t>
            </a:r>
          </a:p>
          <a:p>
            <a:pPr>
              <a:lnSpc>
                <a:spcPct val="110000"/>
              </a:lnSpc>
            </a:pPr>
            <a:r>
              <a:rPr lang="pl-PL" sz="1000" dirty="0" smtClean="0">
                <a:latin typeface="Arial"/>
                <a:ea typeface="+mn-lt"/>
                <a:cs typeface="+mn-lt"/>
              </a:rPr>
              <a:t>E-mail</a:t>
            </a:r>
            <a:r>
              <a:rPr lang="pl-PL" sz="1000" dirty="0">
                <a:latin typeface="Arial"/>
                <a:ea typeface="+mn-lt"/>
                <a:cs typeface="+mn-lt"/>
              </a:rPr>
              <a:t>: </a:t>
            </a:r>
            <a:r>
              <a:rPr lang="pl-PL" sz="1000" dirty="0" smtClean="0">
                <a:latin typeface="Arial"/>
                <a:ea typeface="+mn-lt"/>
                <a:cs typeface="+mn-lt"/>
              </a:rPr>
              <a:t>ug@pszczew.pl</a:t>
            </a:r>
            <a:r>
              <a:rPr lang="pl-PL" sz="1000" dirty="0">
                <a:latin typeface="Arial"/>
                <a:ea typeface="+mn-lt"/>
                <a:cs typeface="+mn-lt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pl-PL" sz="1000" dirty="0">
                <a:latin typeface="Arial"/>
                <a:ea typeface="+mn-lt"/>
                <a:cs typeface="+mn-lt"/>
              </a:rPr>
              <a:t>Strona www</a:t>
            </a:r>
            <a:r>
              <a:rPr lang="pl-PL" sz="1000" dirty="0" smtClean="0">
                <a:latin typeface="Arial"/>
                <a:ea typeface="+mn-lt"/>
                <a:cs typeface="+mn-lt"/>
              </a:rPr>
              <a:t>: pszczew.pl</a:t>
            </a:r>
            <a:endParaRPr lang="pl-PL" sz="1000" dirty="0">
              <a:latin typeface="Arial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Punkt czynny jest od poniedziałku do piątku w godzinach 7.30 – 15.30.</a:t>
            </a:r>
          </a:p>
          <a:p>
            <a:pPr>
              <a:lnSpc>
                <a:spcPct val="110000"/>
              </a:lnSpc>
            </a:pPr>
            <a:endParaRPr lang="pl-PL" sz="1000" dirty="0">
              <a:latin typeface="Arial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66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8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89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64</Words>
  <Application>Microsoft Office PowerPoint</Application>
  <PresentationFormat>Niestandardowy</PresentationFormat>
  <Paragraphs>15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Zadbaj o swój kawałek nieba</dc:title>
  <dc:creator>Dorota Strug</dc:creator>
  <cp:lastModifiedBy>Dorota Strug</cp:lastModifiedBy>
  <cp:revision>132</cp:revision>
  <dcterms:created xsi:type="dcterms:W3CDTF">2021-07-16T07:36:21Z</dcterms:created>
  <dcterms:modified xsi:type="dcterms:W3CDTF">2022-03-22T08:31:58Z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2021-07-02T00:00:00Z</vt:filetime>
  </property>
  <property fmtid="{D5CDD505-2E9C-101B-9397-08002B2CF9AE}" pid="3" name="Creator">
    <vt:lpwstr>Adobe InDesign CS5.5 (7.5.2)</vt:lpwstr>
  </property>
  <property fmtid="{D5CDD505-2E9C-101B-9397-08002B2CF9AE}" pid="4" name="LastSaved">
    <vt:filetime>2021-07-16T00:00:00Z</vt:filetime>
  </property>
</Properties>
</file>